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73" r:id="rId2"/>
  </p:sldMasterIdLst>
  <p:sldIdLst>
    <p:sldId id="256" r:id="rId3"/>
    <p:sldId id="257" r:id="rId4"/>
  </p:sldIdLst>
  <p:sldSz cx="6400800" cy="457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94897-F74B-4542-BA33-79166E67A4A6}" v="26" dt="2025-01-06T21:08:52.060"/>
    <p1510:client id="{BD2A3238-B096-B068-18A7-299E22C26042}" v="14" dt="2025-01-06T20:10:49.0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/>
    <p:restoredTop sz="94658"/>
  </p:normalViewPr>
  <p:slideViewPr>
    <p:cSldViewPr snapToGrid="0">
      <p:cViewPr varScale="1">
        <p:scale>
          <a:sx n="124" d="100"/>
          <a:sy n="124" d="100"/>
        </p:scale>
        <p:origin x="14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12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2.xml"/><Relationship Id="rId5" Type="http://schemas.openxmlformats.org/officeDocument/2006/relationships/presProps" Target="presProps.xml"/><Relationship Id="rId10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325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9ABA0D-1A29-6F2B-4CB7-556984F9E0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2357" y="1858963"/>
            <a:ext cx="1476375" cy="14763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47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51E63C-0B02-5ADA-0F3A-3B60BD56EF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9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C75C28-5427-EA23-E884-E9F030F575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1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666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631E17E-919F-0E1F-7E4F-C1923AAE32FA}"/>
              </a:ext>
            </a:extLst>
          </p:cNvPr>
          <p:cNvSpPr txBox="1"/>
          <p:nvPr/>
        </p:nvSpPr>
        <p:spPr>
          <a:xfrm>
            <a:off x="200278" y="3437210"/>
            <a:ext cx="344963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/>
              </a:rPr>
              <a:t>[EVENT</a:t>
            </a:r>
            <a:r>
              <a: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ranklin Gothic Medium"/>
              </a:rPr>
              <a:t>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/>
              </a:rPr>
              <a:t>DATE] </a:t>
            </a:r>
            <a:r>
              <a: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ranklin Gothic Medium"/>
              </a:rPr>
              <a:t>| Philadelphia, PA</a:t>
            </a:r>
          </a:p>
          <a:p>
            <a:endParaRPr lang="en-US" sz="140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F633704-476D-7D02-4C82-8170D6B65F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4963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E21B40E72729449B093B9915F356C9" ma:contentTypeVersion="13" ma:contentTypeDescription="Create a new document." ma:contentTypeScope="" ma:versionID="436ac35272da9a36f4b7e6440b82d1cd">
  <xsd:schema xmlns:xsd="http://www.w3.org/2001/XMLSchema" xmlns:xs="http://www.w3.org/2001/XMLSchema" xmlns:p="http://schemas.microsoft.com/office/2006/metadata/properties" xmlns:ns2="25287bf7-ab4f-4d6f-b06a-f8a29d9b643b" xmlns:ns3="2841d442-a6a4-48f0-8824-02590ed283a6" targetNamespace="http://schemas.microsoft.com/office/2006/metadata/properties" ma:root="true" ma:fieldsID="b8c0f2559492a5cc538e4029caef6e37" ns2:_="" ns3:_="">
    <xsd:import namespace="25287bf7-ab4f-4d6f-b06a-f8a29d9b643b"/>
    <xsd:import namespace="2841d442-a6a4-48f0-8824-02590ed283a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287bf7-ab4f-4d6f-b06a-f8a29d9b643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1f6ff642-ee90-48db-84d7-c7562b12bf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41d442-a6a4-48f0-8824-02590ed283a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9520f902-d381-4725-a15d-1ce90164094a}" ma:internalName="TaxCatchAll" ma:showField="CatchAllData" ma:web="2841d442-a6a4-48f0-8824-02590ed283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841d442-a6a4-48f0-8824-02590ed283a6" xsi:nil="true"/>
    <lcf76f155ced4ddcb4097134ff3c332f xmlns="25287bf7-ab4f-4d6f-b06a-f8a29d9b64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A47D924-0F86-4E25-8B69-F5DABFFE9C05}"/>
</file>

<file path=customXml/itemProps2.xml><?xml version="1.0" encoding="utf-8"?>
<ds:datastoreItem xmlns:ds="http://schemas.openxmlformats.org/officeDocument/2006/customXml" ds:itemID="{9493BF1F-C1D3-4C02-9E67-B05F92997FAA}"/>
</file>

<file path=customXml/itemProps3.xml><?xml version="1.0" encoding="utf-8"?>
<ds:datastoreItem xmlns:ds="http://schemas.openxmlformats.org/officeDocument/2006/customXml" ds:itemID="{DB28F49E-9BB9-4D5A-B32B-7D86965E13E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</TotalTime>
  <Words>8</Words>
  <Application>Microsoft Office PowerPoint</Application>
  <PresentationFormat>Custom</PresentationFormat>
  <Paragraphs>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Franklin Gothic Medium</vt:lpstr>
      <vt:lpstr>Custom Design</vt:lpstr>
      <vt:lpstr>1_Custom Design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LaShawnna Simon</dc:creator>
  <cp:lastModifiedBy>Alissa Steele</cp:lastModifiedBy>
  <cp:revision>4</cp:revision>
  <dcterms:created xsi:type="dcterms:W3CDTF">2025-01-06T18:31:18Z</dcterms:created>
  <dcterms:modified xsi:type="dcterms:W3CDTF">2025-01-08T19:49:10Z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0x010100E6E21B40E72729449B093B9915F356C9</vt:lpwstr>
  </property>
</Properties>
</file>