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3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B2E80-7829-1D41-8A52-B5218E321820}" v="34" dt="2025-03-11T17:05:12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9B05EF-4908-4B0F-6FE2-7130DDB9E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7D2E2-0BCC-1405-9F2D-5F2101C9C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E85D-AF79-6547-9E09-DFA2F7A6C58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DA4EB-946B-D7B3-88F9-B6C40DB9C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5E808-C7BA-61A7-1EC0-58095DA5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23497-E9EA-D849-A862-B6DAF27B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2891-C282-4241-B881-05AC6DDEAAB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CD321-E9C3-C749-88EC-82FDD87B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CD321-E9C3-C749-88EC-82FDD87BDE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2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9ABA0D-1A29-6F2B-4CB7-556984F9E0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2357" y="2173070"/>
            <a:ext cx="1476375" cy="14763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0B772A-B57B-B5A0-BC2B-A3C8A892F7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F8FB2-3BAA-1BE4-B8D7-CBAD1853D5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6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31E17E-919F-0E1F-7E4F-C1923AAE32FA}"/>
              </a:ext>
            </a:extLst>
          </p:cNvPr>
          <p:cNvSpPr txBox="1"/>
          <p:nvPr/>
        </p:nvSpPr>
        <p:spPr>
          <a:xfrm>
            <a:off x="200278" y="3437210"/>
            <a:ext cx="34496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[EVENT</a:t>
            </a:r>
            <a:r>
              <a:rPr lang="en-US" sz="14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/>
              </a:rPr>
              <a:t>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DATE] </a:t>
            </a:r>
            <a:r>
              <a:rPr lang="en-US" sz="14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/>
              </a:rPr>
              <a:t>| Philadelphia, PA</a:t>
            </a:r>
          </a:p>
          <a:p>
            <a:endParaRPr lang="en-US" sz="140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0D5014-456D-DE84-BF42-603D7508E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651" y="2089129"/>
            <a:ext cx="1288608" cy="12886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96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41d442-a6a4-48f0-8824-02590ed283a6" xsi:nil="true"/>
    <lcf76f155ced4ddcb4097134ff3c332f xmlns="25287bf7-ab4f-4d6f-b06a-f8a29d9b64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21B40E72729449B093B9915F356C9" ma:contentTypeVersion="14" ma:contentTypeDescription="Create a new document." ma:contentTypeScope="" ma:versionID="9d0deaf026def7ee1f7005720f0eb739">
  <xsd:schema xmlns:xsd="http://www.w3.org/2001/XMLSchema" xmlns:xs="http://www.w3.org/2001/XMLSchema" xmlns:p="http://schemas.microsoft.com/office/2006/metadata/properties" xmlns:ns2="25287bf7-ab4f-4d6f-b06a-f8a29d9b643b" xmlns:ns3="2841d442-a6a4-48f0-8824-02590ed283a6" targetNamespace="http://schemas.microsoft.com/office/2006/metadata/properties" ma:root="true" ma:fieldsID="1f7477124e569bd0e2bc400789170012" ns2:_="" ns3:_="">
    <xsd:import namespace="25287bf7-ab4f-4d6f-b06a-f8a29d9b643b"/>
    <xsd:import namespace="2841d442-a6a4-48f0-8824-02590ed283a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87bf7-ab4f-4d6f-b06a-f8a29d9b6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f6ff642-ee90-48db-84d7-c7562b12b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d442-a6a4-48f0-8824-02590ed283a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520f902-d381-4725-a15d-1ce90164094a}" ma:internalName="TaxCatchAll" ma:showField="CatchAllData" ma:web="2841d442-a6a4-48f0-8824-02590ed283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2E289-A14B-4743-81FA-20615ECA1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E97332-B6B8-45A9-86DA-A2F07D2C10C1}">
  <ds:schemaRefs>
    <ds:schemaRef ds:uri="25287bf7-ab4f-4d6f-b06a-f8a29d9b643b"/>
    <ds:schemaRef ds:uri="2841d442-a6a4-48f0-8824-02590ed283a6"/>
    <ds:schemaRef ds:uri="78e75e2f-a9a2-4c0f-b26f-57d596470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4076EE-80E3-41AE-8F7F-E9141EED25CF}">
  <ds:schemaRefs>
    <ds:schemaRef ds:uri="25287bf7-ab4f-4d6f-b06a-f8a29d9b643b"/>
    <ds:schemaRef ds:uri="2841d442-a6a4-48f0-8824-02590ed283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LaShawnna Simon</dc:creator>
  <cp:revision>4</cp:revision>
  <dcterms:created xsi:type="dcterms:W3CDTF">2025-01-06T18:31:18Z</dcterms:created>
  <dcterms:modified xsi:type="dcterms:W3CDTF">2025-03-11T18:33:59Z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0x010100E6E21B40E72729449B093B9915F356C9</vt:lpwstr>
  </property>
</Properties>
</file>