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73" r:id="rId5"/>
  </p:sldMasterIdLst>
  <p:sldIdLst>
    <p:sldId id="256" r:id="rId6"/>
    <p:sldId id="257" r:id="rId7"/>
  </p:sldIdLst>
  <p:sldSz cx="6400800" cy="457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594E70-E89A-2548-AF5F-702D1F6FBD87}" v="22" dt="2026-08-17T18:04:55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32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9ABA0D-1A29-6F2B-4CB7-556984F9E0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62213" y="1726441"/>
            <a:ext cx="1476375" cy="147637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7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864798-7A2E-3687-7262-1E0BB0CFE8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35497" y="0"/>
            <a:ext cx="6471794" cy="468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9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C9C2B5-4145-6D18-5ADF-AD9A7FEA32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52536" y="-69574"/>
            <a:ext cx="6505871" cy="471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13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66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631E17E-919F-0E1F-7E4F-C1923AAE32FA}"/>
              </a:ext>
            </a:extLst>
          </p:cNvPr>
          <p:cNvSpPr txBox="1"/>
          <p:nvPr/>
        </p:nvSpPr>
        <p:spPr>
          <a:xfrm>
            <a:off x="1475581" y="3295442"/>
            <a:ext cx="344963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/>
              </a:rPr>
              <a:t>[EVENT</a:t>
            </a:r>
            <a:r>
              <a:rPr lang="en-US" sz="14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ranklin Gothic Medium"/>
              </a:rPr>
              <a:t> 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/>
              </a:rPr>
              <a:t>DATE] </a:t>
            </a:r>
            <a:r>
              <a:rPr lang="en-US" sz="14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ranklin Gothic Medium"/>
              </a:rPr>
              <a:t>| Philadelphia, PA</a:t>
            </a:r>
          </a:p>
          <a:p>
            <a:pPr algn="ctr"/>
            <a:endParaRPr lang="en-US" sz="14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F633704-476D-7D02-4C82-8170D6B65F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62213" y="1682491"/>
            <a:ext cx="1476375" cy="14763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496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E21B40E72729449B093B9915F356C9" ma:contentTypeVersion="14" ma:contentTypeDescription="Create a new document." ma:contentTypeScope="" ma:versionID="27d379da1a7bf52e15c4f830f6fe309d">
  <xsd:schema xmlns:xsd="http://www.w3.org/2001/XMLSchema" xmlns:xs="http://www.w3.org/2001/XMLSchema" xmlns:p="http://schemas.microsoft.com/office/2006/metadata/properties" xmlns:ns2="25287bf7-ab4f-4d6f-b06a-f8a29d9b643b" xmlns:ns3="2841d442-a6a4-48f0-8824-02590ed283a6" targetNamespace="http://schemas.microsoft.com/office/2006/metadata/properties" ma:root="true" ma:fieldsID="9f89faa57d2c6362e127a8b9e0235aa3" ns2:_="" ns3:_="">
    <xsd:import namespace="25287bf7-ab4f-4d6f-b06a-f8a29d9b643b"/>
    <xsd:import namespace="2841d442-a6a4-48f0-8824-02590ed283a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287bf7-ab4f-4d6f-b06a-f8a29d9b6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f6ff642-ee90-48db-84d7-c7562b12bf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1d442-a6a4-48f0-8824-02590ed283a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9520f902-d381-4725-a15d-1ce90164094a}" ma:internalName="TaxCatchAll" ma:showField="CatchAllData" ma:web="2841d442-a6a4-48f0-8824-02590ed283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41d442-a6a4-48f0-8824-02590ed283a6" xsi:nil="true"/>
    <lcf76f155ced4ddcb4097134ff3c332f xmlns="25287bf7-ab4f-4d6f-b06a-f8a29d9b6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493BF1F-C1D3-4C02-9E67-B05F92997F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7752CC-4F4B-44E8-AA47-D08B89C05C20}">
  <ds:schemaRefs>
    <ds:schemaRef ds:uri="25287bf7-ab4f-4d6f-b06a-f8a29d9b643b"/>
    <ds:schemaRef ds:uri="2841d442-a6a4-48f0-8824-02590ed283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B28F49E-9BB9-4D5A-B32B-7D86965E13E3}">
  <ds:schemaRefs>
    <ds:schemaRef ds:uri="25287bf7-ab4f-4d6f-b06a-f8a29d9b643b"/>
    <ds:schemaRef ds:uri="2841d442-a6a4-48f0-8824-02590ed283a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Custom Design</vt:lpstr>
      <vt:lpstr>1_Custom 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LaShawnna Simon</dc:creator>
  <cp:revision>2</cp:revision>
  <dcterms:created xsi:type="dcterms:W3CDTF">2025-01-06T18:31:18Z</dcterms:created>
  <dcterms:modified xsi:type="dcterms:W3CDTF">2026-08-18T19:41:36Z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0x010100E6E21B40E72729449B093B9915F356C9</vt:lpwstr>
  </property>
  <property fmtid="{D5CDD505-2E9C-101B-9397-08002B2CF9AE}" pid="3" name="MediaServiceImageTags">
    <vt:lpwstr/>
  </property>
</Properties>
</file>