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673" r:id="rId5"/>
  </p:sldMasterIdLst>
  <p:sldIdLst>
    <p:sldId id="256" r:id="rId6"/>
    <p:sldId id="257" r:id="rId7"/>
  </p:sldIdLst>
  <p:sldSz cx="6400800" cy="457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4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C6754D-3EAF-5F4C-9D07-D1CB1441E26F}" v="1" dt="2026-09-09T16:47:21.924"/>
    <p1510:client id="{E53E4862-0BCE-864F-82E2-9BA753CD1B86}" v="14" dt="2026-09-09T16:25:57.6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9"/>
  </p:normalViewPr>
  <p:slideViewPr>
    <p:cSldViewPr snapToGrid="0">
      <p:cViewPr varScale="1">
        <p:scale>
          <a:sx n="151" d="100"/>
          <a:sy n="151" d="100"/>
        </p:scale>
        <p:origin x="17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32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59ABA0D-1A29-6F2B-4CB7-556984F9E0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2236" y="2343021"/>
            <a:ext cx="1476375" cy="147637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7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B51E63C-0B02-5ADA-0F3A-3B60BD56EF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79986" y="-89452"/>
            <a:ext cx="6560771" cy="475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9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2C75C28-5427-EA23-E884-E9F030F575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26505" y="-50724"/>
            <a:ext cx="6453809" cy="46734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D99C5D-332A-2085-7134-7D39091384A1}"/>
              </a:ext>
            </a:extLst>
          </p:cNvPr>
          <p:cNvSpPr/>
          <p:nvPr userDrawn="1"/>
        </p:nvSpPr>
        <p:spPr>
          <a:xfrm>
            <a:off x="4098758" y="1335505"/>
            <a:ext cx="1756610" cy="1728537"/>
          </a:xfrm>
          <a:prstGeom prst="rect">
            <a:avLst/>
          </a:prstGeom>
          <a:solidFill>
            <a:srgbClr val="FAF4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C4574A-B4FA-BD46-8AA6-587A6DA0146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16015" y="1124953"/>
            <a:ext cx="2322096" cy="232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13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666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631E17E-919F-0E1F-7E4F-C1923AAE32FA}"/>
              </a:ext>
            </a:extLst>
          </p:cNvPr>
          <p:cNvSpPr txBox="1"/>
          <p:nvPr/>
        </p:nvSpPr>
        <p:spPr>
          <a:xfrm>
            <a:off x="256985" y="2196745"/>
            <a:ext cx="3449638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/>
              </a:rPr>
              <a:t>[EVENT</a:t>
            </a:r>
            <a:r>
              <a:rPr lang="en-US" sz="12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Franklin Gothic Medium"/>
              </a:rPr>
              <a:t> </a:t>
            </a:r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/>
              </a:rPr>
              <a:t>DATE] </a:t>
            </a:r>
            <a:r>
              <a:rPr lang="en-US" sz="12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Franklin Gothic Medium"/>
              </a:rPr>
              <a:t>| Philadelphia, PA</a:t>
            </a:r>
          </a:p>
          <a:p>
            <a:endParaRPr lang="en-US" sz="140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F633704-476D-7D02-4C82-8170D6B65F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312" y="2727156"/>
            <a:ext cx="1455842" cy="145584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496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E21B40E72729449B093B9915F356C9" ma:contentTypeVersion="14" ma:contentTypeDescription="Create a new document." ma:contentTypeScope="" ma:versionID="27d379da1a7bf52e15c4f830f6fe309d">
  <xsd:schema xmlns:xsd="http://www.w3.org/2001/XMLSchema" xmlns:xs="http://www.w3.org/2001/XMLSchema" xmlns:p="http://schemas.microsoft.com/office/2006/metadata/properties" xmlns:ns2="25287bf7-ab4f-4d6f-b06a-f8a29d9b643b" xmlns:ns3="2841d442-a6a4-48f0-8824-02590ed283a6" targetNamespace="http://schemas.microsoft.com/office/2006/metadata/properties" ma:root="true" ma:fieldsID="9f89faa57d2c6362e127a8b9e0235aa3" ns2:_="" ns3:_="">
    <xsd:import namespace="25287bf7-ab4f-4d6f-b06a-f8a29d9b643b"/>
    <xsd:import namespace="2841d442-a6a4-48f0-8824-02590ed283a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287bf7-ab4f-4d6f-b06a-f8a29d9b6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f6ff642-ee90-48db-84d7-c7562b12bf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1d442-a6a4-48f0-8824-02590ed283a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9520f902-d381-4725-a15d-1ce90164094a}" ma:internalName="TaxCatchAll" ma:showField="CatchAllData" ma:web="2841d442-a6a4-48f0-8824-02590ed283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41d442-a6a4-48f0-8824-02590ed283a6" xsi:nil="true"/>
    <lcf76f155ced4ddcb4097134ff3c332f xmlns="25287bf7-ab4f-4d6f-b06a-f8a29d9b6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C42E289-A14B-4743-81FA-20615ECA19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7E6BFA-507D-4F2F-BB4D-65161C9BE165}">
  <ds:schemaRefs>
    <ds:schemaRef ds:uri="25287bf7-ab4f-4d6f-b06a-f8a29d9b643b"/>
    <ds:schemaRef ds:uri="2841d442-a6a4-48f0-8824-02590ed283a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7E97332-B6B8-45A9-86DA-A2F07D2C10C1}">
  <ds:schemaRefs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2841d442-a6a4-48f0-8824-02590ed283a6"/>
    <ds:schemaRef ds:uri="25287bf7-ab4f-4d6f-b06a-f8a29d9b6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</Words>
  <Application>Microsoft Macintosh PowerPoint</Application>
  <PresentationFormat>Custom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Franklin Gothic Medium</vt:lpstr>
      <vt:lpstr>Custom Design</vt:lpstr>
      <vt:lpstr>1_Custom Design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LaShawnna Simon</dc:creator>
  <cp:lastModifiedBy>Alyssa Kaminski</cp:lastModifiedBy>
  <cp:revision>2</cp:revision>
  <dcterms:created xsi:type="dcterms:W3CDTF">2025-01-06T18:31:18Z</dcterms:created>
  <dcterms:modified xsi:type="dcterms:W3CDTF">2026-09-09T16:47:21Z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0x010100E6E21B40E72729449B093B9915F356C9</vt:lpwstr>
  </property>
  <property fmtid="{D5CDD505-2E9C-101B-9397-08002B2CF9AE}" pid="3" name="MediaServiceImageTags">
    <vt:lpwstr/>
  </property>
</Properties>
</file>